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9788-48A9-44DF-AF78-E65464609896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843-F15A-492A-AFF0-E84AF74C3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5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9788-48A9-44DF-AF78-E65464609896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843-F15A-492A-AFF0-E84AF74C3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8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9788-48A9-44DF-AF78-E65464609896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843-F15A-492A-AFF0-E84AF74C3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33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9788-48A9-44DF-AF78-E65464609896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843-F15A-492A-AFF0-E84AF74C3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9788-48A9-44DF-AF78-E65464609896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843-F15A-492A-AFF0-E84AF74C3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42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9788-48A9-44DF-AF78-E65464609896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843-F15A-492A-AFF0-E84AF74C3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12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9788-48A9-44DF-AF78-E65464609896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843-F15A-492A-AFF0-E84AF74C3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98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9788-48A9-44DF-AF78-E65464609896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843-F15A-492A-AFF0-E84AF74C3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85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9788-48A9-44DF-AF78-E65464609896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843-F15A-492A-AFF0-E84AF74C3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9788-48A9-44DF-AF78-E65464609896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843-F15A-492A-AFF0-E84AF74C3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4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9788-48A9-44DF-AF78-E65464609896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843-F15A-492A-AFF0-E84AF74C3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1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E9788-48A9-44DF-AF78-E65464609896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75843-F15A-492A-AFF0-E84AF74C3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0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Brown centipede, Common centipede (Lithobius forficatus), Scotland, UK, May - Niall Benvie/ 2020V/ npl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19712" r="2326" b="9672"/>
          <a:stretch/>
        </p:blipFill>
        <p:spPr bwMode="auto">
          <a:xfrm rot="10800000">
            <a:off x="539552" y="836712"/>
            <a:ext cx="8244408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542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6324" y="-1346165"/>
            <a:ext cx="5976665" cy="890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81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6307" y="-665762"/>
            <a:ext cx="4248472" cy="854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89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utoShape 2" descr="Image result for slu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628800"/>
            <a:ext cx="616264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20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6433" y="-216153"/>
            <a:ext cx="5728218" cy="725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52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-315416"/>
            <a:ext cx="7187075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02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27589" y="-759237"/>
            <a:ext cx="3888433" cy="794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59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Cycle of ground beetle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13942" r="-2353" b="12728"/>
          <a:stretch/>
        </p:blipFill>
        <p:spPr bwMode="auto">
          <a:xfrm>
            <a:off x="2339751" y="1628800"/>
            <a:ext cx="455276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178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 Cycle of ground beetle</vt:lpstr>
    </vt:vector>
  </TitlesOfParts>
  <Company>Surrey Wildlife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Shorthose</dc:creator>
  <cp:lastModifiedBy>Louise Shorthose</cp:lastModifiedBy>
  <cp:revision>4</cp:revision>
  <dcterms:created xsi:type="dcterms:W3CDTF">2020-01-16T14:56:52Z</dcterms:created>
  <dcterms:modified xsi:type="dcterms:W3CDTF">2020-01-16T15:51:20Z</dcterms:modified>
</cp:coreProperties>
</file>